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8128000" cy="4572000"/>
  <p:notesSz cx="8128000" cy="4572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3" d="100"/>
          <a:sy n="123" d="100"/>
        </p:scale>
        <p:origin x="691" y="9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2.jpe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0375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47476C-2134-4464-8913-BBF2B4D7AA28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92400" y="571500"/>
            <a:ext cx="2743200" cy="1543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12800" y="2200275"/>
            <a:ext cx="6502400" cy="1800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0375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8E0C34-CB55-4896-8CEC-8118A38F4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093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E0C34-CB55-4896-8CEC-8118A38F4D6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42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E0C34-CB55-4896-8CEC-8118A38F4D6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21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9600" y="1417320"/>
            <a:ext cx="6908800" cy="960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219200" y="2560320"/>
            <a:ext cx="5689600" cy="114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0640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18592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6400" y="182880"/>
            <a:ext cx="7315200" cy="731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6400" y="1051560"/>
            <a:ext cx="731520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763520" y="4251960"/>
            <a:ext cx="260096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0640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85216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-127000" y="-76200"/>
            <a:ext cx="8128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976" y="0"/>
            <a:ext cx="685800" cy="6903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78000" y="3352800"/>
            <a:ext cx="4648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By:                                        Faculty Name:</a:t>
            </a:r>
          </a:p>
          <a:p>
            <a:r>
              <a:rPr lang="en-US" sz="1100" dirty="0" err="1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Abhinav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Raj                                           </a:t>
            </a:r>
            <a:r>
              <a:rPr lang="en-US" sz="1100" dirty="0" err="1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Dr.Nitin</a:t>
            </a:r>
            <a:r>
              <a:rPr lang="en-US" sz="11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Arora</a:t>
            </a:r>
          </a:p>
          <a:p>
            <a:r>
              <a:rPr lang="en-US" sz="1100" dirty="0" err="1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Tushar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28000" cy="4515556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620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69"/>
            <a:ext cx="8128000" cy="4546062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" y="0"/>
            <a:ext cx="809625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8128000" cy="457988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8218407" cy="457200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162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</TotalTime>
  <Words>14</Words>
  <Application>Microsoft Office PowerPoint</Application>
  <PresentationFormat>Custom</PresentationFormat>
  <Paragraphs>5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Abhinav raj</dc:creator>
  <cp:lastModifiedBy>Microsoft account</cp:lastModifiedBy>
  <cp:revision>8</cp:revision>
  <dcterms:created xsi:type="dcterms:W3CDTF">2024-11-17T10:23:22Z</dcterms:created>
  <dcterms:modified xsi:type="dcterms:W3CDTF">2024-11-21T03:08:17Z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2024-11-17T00:00:00Z</vt:filetime>
  </property>
  <property fmtid="{D5CDD505-2E9C-101B-9397-08002B2CF9AE}" pid="3" name="LastSaved">
    <vt:filetime>2024-11-17T00:00:00Z</vt:filetime>
  </property>
  <property fmtid="{D5CDD505-2E9C-101B-9397-08002B2CF9AE}" pid="4" name="Producer">
    <vt:lpwstr>3-Heights(TM) PDF Security Shell 4.8.25.2 (http://www.pdf-tools.com)</vt:lpwstr>
  </property>
</Properties>
</file>